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tolliver" initials="kt" lastIdx="1" clrIdx="0">
    <p:extLst>
      <p:ext uri="{19B8F6BF-5375-455C-9EA6-DF929625EA0E}">
        <p15:presenceInfo xmlns:p15="http://schemas.microsoft.com/office/powerpoint/2012/main" userId="kyle tolli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5T16:51:44.585" idx="1">
    <p:pos x="7680" y="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44102069-7C50-4920-83C3-A6DEA834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-1"/>
            <a:ext cx="2690190" cy="2994991"/>
          </a:xfrm>
        </p:spPr>
        <p:txBody>
          <a:bodyPr>
            <a:normAutofit fontScale="90000"/>
          </a:bodyPr>
          <a:lstStyle/>
          <a:p>
            <a:pPr algn="l"/>
            <a:r>
              <a:rPr dirty="0"/>
              <a:t>CS4</a:t>
            </a:r>
            <a:br>
              <a:rPr lang="en-US" dirty="0"/>
            </a:br>
            <a:r>
              <a:rPr lang="en-US" b="1" dirty="0"/>
              <a:t>What is a </a:t>
            </a:r>
            <a:br>
              <a:rPr lang="en-US" b="1" dirty="0"/>
            </a:br>
            <a:r>
              <a:rPr lang="en-US" b="1" dirty="0"/>
              <a:t>healthy child?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2D9CA9A-7C92-4075-A0B5-58F75BE7A37F}"/>
                  </a:ext>
                </a:extLst>
              </p:cNvPr>
              <p:cNvSpPr txBox="1"/>
              <p:nvPr/>
            </p:nvSpPr>
            <p:spPr>
              <a:xfrm>
                <a:off x="-1" y="4339234"/>
                <a:ext cx="5234609" cy="2519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Z-score: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</a:rPr>
                          <m:t>Dimension</m:t>
                        </m:r>
                        <m:r>
                          <a:rPr lang="en-US" sz="32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</a:rPr>
                          <m:t>sum</m:t>
                        </m:r>
                        <m:r>
                          <a:rPr lang="en-US" sz="32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</a:rPr>
                          <m:t>mean</m:t>
                        </m:r>
                        <m:r>
                          <a:rPr lang="en-US" sz="3200" i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Standard</m:t>
                        </m:r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Deviation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200" dirty="0"/>
              </a:p>
              <a:p>
                <a:r>
                  <a:rPr lang="en-US" sz="3200" dirty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𝐿𝑛𝑐𝑚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𝑠𝑢𝑚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𝑚𝑒𝑎𝑛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𝑠𝑑</m:t>
                        </m:r>
                      </m:den>
                    </m:f>
                  </m:oMath>
                </a14:m>
                <a:endParaRPr lang="en-US" sz="3200" dirty="0"/>
              </a:p>
              <a:p>
                <a:endParaRPr lang="en-US" sz="2800" dirty="0"/>
              </a:p>
              <a:p>
                <a:r>
                  <a:rPr lang="en-US" dirty="0"/>
                  <a:t>Both mean and standard deviation are found in WHO coefficients data set that is calculated by age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2D9CA9A-7C92-4075-A0B5-58F75BE7A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339234"/>
                <a:ext cx="5234609" cy="2519857"/>
              </a:xfrm>
              <a:prstGeom prst="rect">
                <a:avLst/>
              </a:prstGeom>
              <a:blipFill>
                <a:blip r:embed="rId2"/>
                <a:stretch>
                  <a:fillRect l="-2910" b="-2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ealthy Kids Vector Images, Stock Photos &amp; Vectors | Shutterstock">
            <a:extLst>
              <a:ext uri="{FF2B5EF4-FFF2-40B4-BE49-F238E27FC236}">
                <a16:creationId xmlns:a16="http://schemas.microsoft.com/office/drawing/2014/main" id="{7BE9703D-4616-47C4-BC74-29C464E980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0" t="9938" r="8306" b="13539"/>
          <a:stretch/>
        </p:blipFill>
        <p:spPr bwMode="auto">
          <a:xfrm>
            <a:off x="2690191" y="0"/>
            <a:ext cx="9501810" cy="433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Z Score Formula - Z Score Table">
            <a:extLst>
              <a:ext uri="{FF2B5EF4-FFF2-40B4-BE49-F238E27FC236}">
                <a16:creationId xmlns:a16="http://schemas.microsoft.com/office/drawing/2014/main" id="{02DC270E-F499-436A-A53B-1773CC7AA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402" y="4331488"/>
            <a:ext cx="3447636" cy="2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4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2" descr="Sheet 1">
            <a:extLst>
              <a:ext uri="{FF2B5EF4-FFF2-40B4-BE49-F238E27FC236}">
                <a16:creationId xmlns:a16="http://schemas.microsoft.com/office/drawing/2014/main" id="{4F906FE3-D060-4015-A972-95A1D228D8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45" b="563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slide2" descr="Sheet 1">
            <a:extLst>
              <a:ext uri="{FF2B5EF4-FFF2-40B4-BE49-F238E27FC236}">
                <a16:creationId xmlns:a16="http://schemas.microsoft.com/office/drawing/2014/main" id="{E854B7E8-9E0F-4B63-9933-82756E0CE4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89" t="4051" r="4294" b="88000"/>
          <a:stretch/>
        </p:blipFill>
        <p:spPr>
          <a:xfrm>
            <a:off x="10951598" y="5168349"/>
            <a:ext cx="1240402" cy="10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Sheet 2">
            <a:extLst>
              <a:ext uri="{FF2B5EF4-FFF2-40B4-BE49-F238E27FC236}">
                <a16:creationId xmlns:a16="http://schemas.microsoft.com/office/drawing/2014/main" id="{96BEA5BC-D690-4A49-BB32-502DD524E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57" b="323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slide2" descr="Sheet 1">
            <a:extLst>
              <a:ext uri="{FF2B5EF4-FFF2-40B4-BE49-F238E27FC236}">
                <a16:creationId xmlns:a16="http://schemas.microsoft.com/office/drawing/2014/main" id="{FD4FF52D-3FC4-4555-9BBA-23BFF8F99CA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89" t="4051" r="4294" b="88000"/>
          <a:stretch/>
        </p:blipFill>
        <p:spPr>
          <a:xfrm>
            <a:off x="10951599" y="5380383"/>
            <a:ext cx="1240402" cy="10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2" descr="Sheet 3">
            <a:extLst>
              <a:ext uri="{FF2B5EF4-FFF2-40B4-BE49-F238E27FC236}">
                <a16:creationId xmlns:a16="http://schemas.microsoft.com/office/drawing/2014/main" id="{7A7B0B7A-DC23-413F-A7ED-0E4115FA1B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451" b="849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Sheet 4">
            <a:extLst>
              <a:ext uri="{FF2B5EF4-FFF2-40B4-BE49-F238E27FC236}">
                <a16:creationId xmlns:a16="http://schemas.microsoft.com/office/drawing/2014/main" id="{9163CAFE-B116-4C19-BA28-9A24F4010A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56" b="405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slide2" descr="Sheet 1">
            <a:extLst>
              <a:ext uri="{FF2B5EF4-FFF2-40B4-BE49-F238E27FC236}">
                <a16:creationId xmlns:a16="http://schemas.microsoft.com/office/drawing/2014/main" id="{F04C2B64-EDCF-4BEB-8664-2905D2BFCC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89" t="4051" r="4294" b="88000"/>
          <a:stretch/>
        </p:blipFill>
        <p:spPr>
          <a:xfrm>
            <a:off x="10951599" y="5380383"/>
            <a:ext cx="1240402" cy="10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Sheet 5">
            <a:extLst>
              <a:ext uri="{FF2B5EF4-FFF2-40B4-BE49-F238E27FC236}">
                <a16:creationId xmlns:a16="http://schemas.microsoft.com/office/drawing/2014/main" id="{391D1920-F36E-4080-AB3A-560AD3F0D3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4" b="4541"/>
          <a:stretch/>
        </p:blipFill>
        <p:spPr>
          <a:xfrm>
            <a:off x="0" y="-13252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Sheet 6">
            <a:extLst>
              <a:ext uri="{FF2B5EF4-FFF2-40B4-BE49-F238E27FC236}">
                <a16:creationId xmlns:a16="http://schemas.microsoft.com/office/drawing/2014/main" id="{B88C0526-2C2A-41F4-A717-5D75548F99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48" b="365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2" descr="Sheet 8">
            <a:extLst>
              <a:ext uri="{FF2B5EF4-FFF2-40B4-BE49-F238E27FC236}">
                <a16:creationId xmlns:a16="http://schemas.microsoft.com/office/drawing/2014/main" id="{B13A5B0F-730A-4293-A2D7-48049799A0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31" b="4154"/>
          <a:stretch/>
        </p:blipFill>
        <p:spPr>
          <a:xfrm>
            <a:off x="6095999" y="-1020"/>
            <a:ext cx="6096001" cy="6758609"/>
          </a:xfrm>
          <a:prstGeom prst="rect">
            <a:avLst/>
          </a:prstGeom>
        </p:spPr>
      </p:pic>
      <p:pic>
        <p:nvPicPr>
          <p:cNvPr id="8" name="slide8" descr="Sheet 7">
            <a:extLst>
              <a:ext uri="{FF2B5EF4-FFF2-40B4-BE49-F238E27FC236}">
                <a16:creationId xmlns:a16="http://schemas.microsoft.com/office/drawing/2014/main" id="{99A68AE0-D200-439A-91CC-046DED1E45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8" b="4154"/>
          <a:stretch/>
        </p:blipFill>
        <p:spPr>
          <a:xfrm>
            <a:off x="-1" y="-1020"/>
            <a:ext cx="6096001" cy="685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32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CS4 What is a  healthy child?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</dc:title>
  <dc:creator/>
  <cp:lastModifiedBy>kyle tolliver</cp:lastModifiedBy>
  <cp:revision>9</cp:revision>
  <dcterms:created xsi:type="dcterms:W3CDTF">2020-06-05T23:45:58Z</dcterms:created>
  <dcterms:modified xsi:type="dcterms:W3CDTF">2020-06-11T19:40:34Z</dcterms:modified>
</cp:coreProperties>
</file>