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05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0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66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5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6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9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2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71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9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9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9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F4ECC18-D551-4B06-846C-43B2F6FA07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1CCAE0C-2731-406A-95A0-DF0AC85B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ainos-prod-assets.s3.amazonaws.com/uploads/201...">
            <a:extLst>
              <a:ext uri="{FF2B5EF4-FFF2-40B4-BE49-F238E27FC236}">
                <a16:creationId xmlns:a16="http://schemas.microsoft.com/office/drawing/2014/main" id="{A637617B-D89C-46AB-A798-E1F48A50B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94" y="0"/>
            <a:ext cx="90549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88723-F3F8-4D4A-BEF4-914ABFC29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3137095" cy="6858000"/>
          </a:xfrm>
        </p:spPr>
        <p:txBody>
          <a:bodyPr>
            <a:normAutofit/>
          </a:bodyPr>
          <a:lstStyle/>
          <a:p>
            <a:pPr algn="ctr"/>
            <a:r>
              <a:rPr lang="en-US" b="1" i="0" dirty="0">
                <a:effectLst/>
                <a:latin typeface="Raleway"/>
              </a:rPr>
              <a:t>Can you help me with my data problem?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F7C188-3E1F-4ADA-876C-6CFE0978D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0052" y="6501297"/>
            <a:ext cx="3491948" cy="35670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b="1" i="0" dirty="0">
                <a:solidFill>
                  <a:schemeClr val="bg1"/>
                </a:solidFill>
                <a:effectLst/>
                <a:latin typeface="Raleway"/>
              </a:rPr>
              <a:t>Case Study 7 - Kyle Tolliver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84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2C869-CEF1-4688-85E1-736B75EF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2034" y="0"/>
            <a:ext cx="4359966" cy="823912"/>
          </a:xfrm>
        </p:spPr>
        <p:txBody>
          <a:bodyPr>
            <a:normAutofit/>
          </a:bodyPr>
          <a:lstStyle/>
          <a:p>
            <a:r>
              <a:rPr lang="en-US" dirty="0"/>
              <a:t>Why Use R?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879D8-5073-4104-89A1-FCCCB2395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0"/>
            <a:ext cx="6096000" cy="516835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Pros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A4812-DD3A-430C-A7AE-023A9C72F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-2" y="505860"/>
            <a:ext cx="6096000" cy="3725334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 Source</a:t>
            </a:r>
          </a:p>
          <a:p>
            <a:pPr lvl="1"/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Platform Independent</a:t>
            </a:r>
          </a:p>
          <a:p>
            <a:pPr lvl="1"/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Machine Learning Operations</a:t>
            </a:r>
          </a:p>
          <a:p>
            <a:pPr lvl="1"/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Exemplary Support For Data Wrangling</a:t>
            </a:r>
          </a:p>
          <a:p>
            <a:pPr lvl="1"/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Quality Plotting And Graphing</a:t>
            </a:r>
          </a:p>
          <a:p>
            <a:pPr lvl="1"/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Array Of Packages</a:t>
            </a:r>
          </a:p>
          <a:p>
            <a:pPr lvl="1"/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</a:p>
          <a:p>
            <a:pPr lvl="1"/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Continuously Growing</a:t>
            </a:r>
          </a:p>
          <a:p>
            <a:pPr lvl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0A57EF5-F898-48B0-B330-9D232DA4E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-4" y="4231194"/>
            <a:ext cx="6096004" cy="48658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Cons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D437DA-30FD-4951-B07A-759BFA54D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85530" y="4577153"/>
            <a:ext cx="5910470" cy="2280847"/>
          </a:xfrm>
        </p:spPr>
        <p:txBody>
          <a:bodyPr>
            <a:normAutofit lnSpcReduction="10000"/>
          </a:bodyPr>
          <a:lstStyle/>
          <a:p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 Handling</a:t>
            </a:r>
          </a:p>
          <a:p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Basic Security</a:t>
            </a:r>
          </a:p>
          <a:p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Complicated Language</a:t>
            </a:r>
          </a:p>
          <a:p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Weak Origin</a:t>
            </a:r>
          </a:p>
          <a:p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Lesser Speed</a:t>
            </a:r>
          </a:p>
          <a:p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7438E70D-4DA3-478E-B5BE-D36413E76DC0}"/>
              </a:ext>
            </a:extLst>
          </p:cNvPr>
          <p:cNvSpPr txBox="1">
            <a:spLocks/>
          </p:cNvSpPr>
          <p:nvPr/>
        </p:nvSpPr>
        <p:spPr>
          <a:xfrm>
            <a:off x="7832034" y="823912"/>
            <a:ext cx="4359965" cy="6034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R has greater pros than cons which is a great benefit.  Also the pros are greater than other languages.  Also R allows you to save wrangled datasets into new data files.  </a:t>
            </a:r>
          </a:p>
        </p:txBody>
      </p:sp>
    </p:spTree>
    <p:extLst>
      <p:ext uri="{BB962C8B-B14F-4D97-AF65-F5344CB8AC3E}">
        <p14:creationId xmlns:p14="http://schemas.microsoft.com/office/powerpoint/2010/main" val="363505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2C869-CEF1-4688-85E1-736B75EF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2505" y="0"/>
            <a:ext cx="6069496" cy="823912"/>
          </a:xfrm>
        </p:spPr>
        <p:txBody>
          <a:bodyPr>
            <a:normAutofit/>
          </a:bodyPr>
          <a:lstStyle/>
          <a:p>
            <a:r>
              <a:rPr lang="en-US" dirty="0"/>
              <a:t>Why Use SQL?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A4812-DD3A-430C-A7AE-023A9C72F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2505" y="823912"/>
            <a:ext cx="6069496" cy="3496297"/>
          </a:xfrm>
        </p:spPr>
        <p:txBody>
          <a:bodyPr>
            <a:normAutofit/>
          </a:bodyPr>
          <a:lstStyle/>
          <a:p>
            <a:pPr marL="228600" lvl="1" indent="0" algn="ctr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Pros</a:t>
            </a:r>
            <a:endParaRPr lang="en-US" sz="28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Faster Query Processing</a:t>
            </a:r>
          </a:p>
          <a:p>
            <a:pPr lvl="1"/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Coding Skills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Standardized Language</a:t>
            </a:r>
          </a:p>
          <a:p>
            <a:pPr lvl="1"/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Portable</a:t>
            </a:r>
          </a:p>
          <a:p>
            <a:pPr lvl="1"/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Interactive Language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data views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D437DA-30FD-4951-B07A-759BFA54D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4296" y="4320209"/>
            <a:ext cx="5791200" cy="25377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Cons</a:t>
            </a:r>
            <a:endParaRPr lang="en-US" sz="28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Complex Interface</a:t>
            </a:r>
          </a:p>
          <a:p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Partial Control 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F61DFCE-0308-4CA4-A32B-52BCD6429CDB}"/>
              </a:ext>
            </a:extLst>
          </p:cNvPr>
          <p:cNvSpPr txBox="1">
            <a:spLocks/>
          </p:cNvSpPr>
          <p:nvPr/>
        </p:nvSpPr>
        <p:spPr bwMode="black">
          <a:xfrm>
            <a:off x="0" y="0"/>
            <a:ext cx="6096000" cy="82391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Why Use Python?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1CAC590-0392-4888-9EF6-FFE42E46900D}"/>
              </a:ext>
            </a:extLst>
          </p:cNvPr>
          <p:cNvSpPr txBox="1">
            <a:spLocks/>
          </p:cNvSpPr>
          <p:nvPr/>
        </p:nvSpPr>
        <p:spPr>
          <a:xfrm>
            <a:off x="0" y="2308754"/>
            <a:ext cx="2252869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8730FE4-6775-4E94-AB89-6769E61447E0}"/>
              </a:ext>
            </a:extLst>
          </p:cNvPr>
          <p:cNvSpPr txBox="1">
            <a:spLocks/>
          </p:cNvSpPr>
          <p:nvPr/>
        </p:nvSpPr>
        <p:spPr>
          <a:xfrm>
            <a:off x="-26504" y="823912"/>
            <a:ext cx="6096000" cy="2462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 indent="0" algn="ctr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Extensive Support Libraries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Integration Feature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Productivity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D82695D8-57FA-44EE-9B46-F4C17AB92A16}"/>
              </a:ext>
            </a:extLst>
          </p:cNvPr>
          <p:cNvSpPr txBox="1">
            <a:spLocks/>
          </p:cNvSpPr>
          <p:nvPr/>
        </p:nvSpPr>
        <p:spPr>
          <a:xfrm>
            <a:off x="172278" y="3145918"/>
            <a:ext cx="5936974" cy="3725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Difficulty in Using Other Languages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Weak in Mobile Computing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Gets Slow in Speed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Run-time Errors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Underdeveloped Database Access Layers</a:t>
            </a:r>
          </a:p>
        </p:txBody>
      </p:sp>
    </p:spTree>
    <p:extLst>
      <p:ext uri="{BB962C8B-B14F-4D97-AF65-F5344CB8AC3E}">
        <p14:creationId xmlns:p14="http://schemas.microsoft.com/office/powerpoint/2010/main" val="418395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31B64-740E-4628-9885-EC2B04E3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62062"/>
          </a:xfrm>
        </p:spPr>
        <p:txBody>
          <a:bodyPr>
            <a:normAutofit fontScale="90000"/>
          </a:bodyPr>
          <a:lstStyle/>
          <a:p>
            <a:r>
              <a:rPr lang="en-US" sz="2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Which countries require our attention?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1B78EB-4387-4A48-AB2F-31C4E6E6EE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4BEF7C-0F55-434A-B556-6B33D665A7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0E8967-53D6-4534-830A-ED279DB9B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597006" y="562062"/>
            <a:ext cx="2594994" cy="6295938"/>
          </a:xfrm>
        </p:spPr>
        <p:txBody>
          <a:bodyPr/>
          <a:lstStyle/>
          <a:p>
            <a:r>
              <a:rPr lang="en-US" dirty="0"/>
              <a:t>Russia</a:t>
            </a:r>
          </a:p>
          <a:p>
            <a:r>
              <a:rPr lang="en-US" dirty="0"/>
              <a:t>Ukraine</a:t>
            </a:r>
          </a:p>
          <a:p>
            <a:r>
              <a:rPr lang="en-US" dirty="0"/>
              <a:t>Kazakhstan</a:t>
            </a:r>
          </a:p>
          <a:p>
            <a:r>
              <a:rPr lang="en-US" dirty="0"/>
              <a:t>India</a:t>
            </a:r>
          </a:p>
          <a:p>
            <a:r>
              <a:rPr lang="en-US" dirty="0"/>
              <a:t>South Africa</a:t>
            </a: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D699C3-9C84-41BF-92C5-1A48A6997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9314"/>
            <a:ext cx="9597006" cy="621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35238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94</TotalTime>
  <Words>156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Raleway</vt:lpstr>
      <vt:lpstr>Parcel</vt:lpstr>
      <vt:lpstr>Can you help me with my data problem?</vt:lpstr>
      <vt:lpstr>Why Use R?</vt:lpstr>
      <vt:lpstr>Why Use SQL?</vt:lpstr>
      <vt:lpstr>Which countries require our attention?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you help me with my data problem?</dc:title>
  <dc:creator>kyle tolliver</dc:creator>
  <cp:lastModifiedBy>kyle tolliver</cp:lastModifiedBy>
  <cp:revision>11</cp:revision>
  <dcterms:created xsi:type="dcterms:W3CDTF">2020-07-18T21:04:37Z</dcterms:created>
  <dcterms:modified xsi:type="dcterms:W3CDTF">2020-07-20T21:15:24Z</dcterms:modified>
</cp:coreProperties>
</file>